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0707"/>
  </p:normalViewPr>
  <p:slideViewPr>
    <p:cSldViewPr snapToGrid="0" snapToObjects="1">
      <p:cViewPr varScale="1">
        <p:scale>
          <a:sx n="51" d="100"/>
          <a:sy n="51" d="100"/>
        </p:scale>
        <p:origin x="-128" y="-12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024DF-72D4-A842-88DB-268C04204FFA}" type="datetimeFigureOut">
              <a:rPr lang="en-US" smtClean="0"/>
              <a:t>5/13/16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451CB-2ECD-314A-A29F-3FF3E4CE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02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451CB-2ECD-314A-A29F-3FF3E4CE66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69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purpose and what does it entail. Is it a means to diagnose the client? Is it a replacement for medication? </a:t>
            </a:r>
          </a:p>
          <a:p>
            <a:pPr marL="228600" lvl="0" indent="-228600">
              <a:buFont typeface="+mj-lt"/>
              <a:buAutoNum type="arabicPeriod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 what competencies are and who they benefit ––in other words every theory has a consistent and necessary skill set – who are they for?</a:t>
            </a:r>
          </a:p>
          <a:p>
            <a:pPr marL="228600" indent="-228600">
              <a:buFont typeface="+mj-lt"/>
              <a:buAutoNum type="arabicPeriod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Does competent use of a theory entail assessment and diagnosis?   This is something you need to look up.</a:t>
            </a:r>
          </a:p>
          <a:p>
            <a:pPr marL="228600" indent="-228600">
              <a:buFont typeface="+mj-lt"/>
              <a:buAutoNum type="arabicPeriod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451CB-2ECD-314A-A29F-3FF3E4CE66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98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 and understand what makes a diversity competent counselor.</a:t>
            </a:r>
          </a:p>
          <a:p>
            <a:pPr marL="228600" indent="-228600">
              <a:buFont typeface="+mj-lt"/>
              <a:buAutoNum type="arabicPeriod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 that clients need to feel heard understood and accepted</a:t>
            </a:r>
          </a:p>
          <a:p>
            <a:pPr marL="228600" indent="-228600">
              <a:buFont typeface="+mj-lt"/>
              <a:buAutoNum type="arabicPeriod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counselors choose theories and techniques that are consistent with the counselor’s world view?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451CB-2ECD-314A-A29F-3FF3E4CE66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93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what phase of treatment do counselors establish a therapeutic relationship and assess individual family and social dynamics?</a:t>
            </a:r>
          </a:p>
          <a:p>
            <a:pPr>
              <a:lnSpc>
                <a:spcPct val="100000"/>
              </a:lnSpc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>
              <a:lnSpc>
                <a:spcPct val="100000"/>
              </a:lnSpc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Does the client contact the therapist in an aftercare plan?</a:t>
            </a:r>
          </a:p>
          <a:p>
            <a:pPr>
              <a:lnSpc>
                <a:spcPct val="100000"/>
              </a:lnSpc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>
              <a:lnSpc>
                <a:spcPct val="100000"/>
              </a:lnSpc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True or false––do counselors disregard marginalization and discrimination in the assessment process?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451CB-2ECD-314A-A29F-3FF3E4CE66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56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What is the value of a </a:t>
            </a:r>
            <a:r>
              <a:rPr lang="en-US" i="1" dirty="0" smtClean="0"/>
              <a:t>goal writing worksheet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Closing phase client goals involve global issues and moving the client toward greater health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What as is an example of a measurable goal?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What phase does the counselor identify useful interventions?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451CB-2ECD-314A-A29F-3FF3E4CE66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61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451CB-2ECD-314A-A29F-3FF3E4CE66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58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5/13/16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dirty="0" smtClean="0"/>
              <a:t>Next </a:t>
            </a:r>
            <a:r>
              <a:rPr lang="en-US" dirty="0"/>
              <a:t>B</a:t>
            </a:r>
            <a:r>
              <a:rPr lang="en-US" dirty="0" smtClean="0"/>
              <a:t>ig </a:t>
            </a:r>
            <a:r>
              <a:rPr lang="en-US" dirty="0"/>
              <a:t>T</a:t>
            </a:r>
            <a:r>
              <a:rPr lang="en-US" dirty="0" smtClean="0"/>
              <a:t>hing </a:t>
            </a:r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D</a:t>
            </a:r>
            <a:r>
              <a:rPr lang="en-US" dirty="0" smtClean="0"/>
              <a:t>igital </a:t>
            </a:r>
            <a:r>
              <a:rPr lang="en-US" dirty="0"/>
              <a:t>M</a:t>
            </a:r>
            <a:r>
              <a:rPr lang="en-US" dirty="0" smtClean="0"/>
              <a:t>edia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 to Media and Digital Culture</a:t>
            </a:r>
          </a:p>
          <a:p>
            <a:r>
              <a:rPr lang="en-US" dirty="0" smtClean="0"/>
              <a:t>May 13,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1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864"/>
    </mc:Choice>
    <mc:Fallback xmlns="">
      <p:transition spd="slow" advTm="7086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Media will become </a:t>
            </a:r>
            <a:r>
              <a:rPr lang="en-US" dirty="0" smtClean="0"/>
              <a:t>Video based </a:t>
            </a:r>
            <a:r>
              <a:rPr lang="en-US" dirty="0"/>
              <a:t>Social </a:t>
            </a:r>
            <a:r>
              <a:rPr lang="en-US" dirty="0" smtClean="0"/>
              <a:t>Media</a:t>
            </a:r>
          </a:p>
          <a:p>
            <a:r>
              <a:rPr lang="en-US" dirty="0" smtClean="0"/>
              <a:t>Video </a:t>
            </a:r>
            <a:r>
              <a:rPr lang="en-US" dirty="0"/>
              <a:t>chat will be incorporated in every form of media</a:t>
            </a:r>
            <a:r>
              <a:rPr lang="en-US" dirty="0"/>
              <a:t> </a:t>
            </a:r>
            <a:endParaRPr lang="en-US" dirty="0"/>
          </a:p>
          <a:p>
            <a:r>
              <a:rPr lang="en-US" dirty="0"/>
              <a:t>Everyone will remain connected make friends follow others and share comments and ideas from </a:t>
            </a:r>
            <a:r>
              <a:rPr lang="en-US" dirty="0" smtClean="0"/>
              <a:t>our </a:t>
            </a:r>
            <a:r>
              <a:rPr lang="en-US" dirty="0"/>
              <a:t>morning news broadcast, to Apple music, to </a:t>
            </a:r>
            <a:r>
              <a:rPr lang="en-US" dirty="0" err="1"/>
              <a:t>Hulu</a:t>
            </a:r>
            <a:r>
              <a:rPr lang="en-US" dirty="0"/>
              <a:t>, to Microsoft and Sony gaming consoles which will soon </a:t>
            </a:r>
            <a:r>
              <a:rPr lang="en-US" dirty="0" smtClean="0"/>
              <a:t>shift there after </a:t>
            </a:r>
            <a:r>
              <a:rPr lang="en-US" dirty="0"/>
              <a:t>to holograms in </a:t>
            </a:r>
            <a:r>
              <a:rPr lang="en-US" dirty="0" smtClean="0"/>
              <a:t>your </a:t>
            </a:r>
            <a:r>
              <a:rPr lang="en-US" dirty="0"/>
              <a:t>living </a:t>
            </a:r>
            <a:r>
              <a:rPr lang="en-US" dirty="0" smtClean="0"/>
              <a:t>room.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93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243"/>
    </mc:Choice>
    <mc:Fallback xmlns="">
      <p:transition spd="slow" advTm="5824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 </a:t>
            </a:r>
            <a:r>
              <a:rPr lang="en-US" dirty="0"/>
              <a:t>Video Technology Social Media </a:t>
            </a:r>
            <a:br>
              <a:rPr lang="en-US" dirty="0"/>
            </a:br>
            <a:r>
              <a:rPr lang="en-US" dirty="0" smtClean="0"/>
              <a:t>D</a:t>
            </a:r>
            <a:r>
              <a:rPr lang="en-US" dirty="0" smtClean="0"/>
              <a:t>igital </a:t>
            </a:r>
            <a:r>
              <a:rPr lang="en-US" dirty="0" smtClean="0"/>
              <a:t>S</a:t>
            </a:r>
            <a:r>
              <a:rPr lang="en-US" dirty="0" smtClean="0"/>
              <a:t>ervices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This Digital Service will serve all of mankind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We Know </a:t>
            </a:r>
            <a:r>
              <a:rPr lang="en-US" dirty="0"/>
              <a:t>that humans need to feel heard understood and accepted 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This Service will fulfill that need for the millennial generation and the generations following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19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222"/>
    </mc:Choice>
    <mc:Fallback xmlns="">
      <p:transition spd="slow" advTm="4222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Gaining </a:t>
            </a:r>
            <a:r>
              <a:rPr lang="en-US" dirty="0"/>
              <a:t>I</a:t>
            </a:r>
            <a:r>
              <a:rPr lang="en-US" dirty="0" smtClean="0"/>
              <a:t>nterest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T</a:t>
            </a:r>
            <a:r>
              <a:rPr lang="en-US" dirty="0" smtClean="0"/>
              <a:t>raction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292479" cy="3773995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This </a:t>
            </a:r>
            <a:r>
              <a:rPr lang="en-US" dirty="0"/>
              <a:t>Visual Video Technology Social Media </a:t>
            </a:r>
            <a:r>
              <a:rPr lang="en-US" dirty="0" smtClean="0"/>
              <a:t>Digital Service will </a:t>
            </a:r>
            <a:r>
              <a:rPr lang="en-US" dirty="0"/>
              <a:t>gain interest and traction </a:t>
            </a:r>
            <a:r>
              <a:rPr lang="en-US" dirty="0" smtClean="0"/>
              <a:t>by recruiting </a:t>
            </a:r>
            <a:r>
              <a:rPr lang="en-US" dirty="0"/>
              <a:t>college </a:t>
            </a:r>
            <a:r>
              <a:rPr lang="en-US" dirty="0" smtClean="0"/>
              <a:t>students and creating a youth movement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Also NCAA D1 college athletes will be pushing this service. This advertising method will </a:t>
            </a:r>
            <a:r>
              <a:rPr lang="en-US" dirty="0"/>
              <a:t>not cost a </a:t>
            </a:r>
            <a:r>
              <a:rPr lang="en-US" dirty="0" smtClean="0"/>
              <a:t>penny, </a:t>
            </a:r>
            <a:r>
              <a:rPr lang="en-US" dirty="0"/>
              <a:t>college athletes cannot be paid to </a:t>
            </a:r>
            <a:r>
              <a:rPr lang="en-US" dirty="0" smtClean="0"/>
              <a:t>endorse services, </a:t>
            </a:r>
            <a:r>
              <a:rPr lang="en-US" dirty="0"/>
              <a:t>but they cannot be penalized for using public </a:t>
            </a:r>
            <a:r>
              <a:rPr lang="en-US" dirty="0" smtClean="0"/>
              <a:t>technology. 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Also we will purchase ads on </a:t>
            </a:r>
            <a:r>
              <a:rPr lang="en-US" dirty="0" err="1" smtClean="0"/>
              <a:t>Ustream</a:t>
            </a:r>
            <a:r>
              <a:rPr lang="en-US" dirty="0" smtClean="0"/>
              <a:t>, </a:t>
            </a:r>
            <a:r>
              <a:rPr lang="en-US" dirty="0" err="1" smtClean="0"/>
              <a:t>Snapchat</a:t>
            </a:r>
            <a:r>
              <a:rPr lang="en-US" dirty="0" smtClean="0"/>
              <a:t>, Vine, </a:t>
            </a:r>
            <a:r>
              <a:rPr lang="en-US" dirty="0" err="1" smtClean="0"/>
              <a:t>Youtube</a:t>
            </a:r>
            <a:r>
              <a:rPr lang="en-US" dirty="0" smtClean="0"/>
              <a:t> and other video bases media platforms.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5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124"/>
    </mc:Choice>
    <mc:Fallback xmlns="">
      <p:transition spd="slow" advTm="7412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Makes </a:t>
            </a:r>
            <a:r>
              <a:rPr lang="en-US" dirty="0"/>
              <a:t>T</a:t>
            </a:r>
            <a:r>
              <a:rPr lang="en-US" dirty="0" smtClean="0"/>
              <a:t>his </a:t>
            </a:r>
            <a:r>
              <a:rPr lang="en-US" dirty="0"/>
              <a:t>S</a:t>
            </a:r>
            <a:r>
              <a:rPr lang="en-US" dirty="0" smtClean="0"/>
              <a:t>ervice</a:t>
            </a:r>
            <a:r>
              <a:rPr lang="en-US" dirty="0"/>
              <a:t> </a:t>
            </a:r>
            <a:r>
              <a:rPr lang="en-US" dirty="0" smtClean="0"/>
              <a:t>Stand </a:t>
            </a:r>
            <a:r>
              <a:rPr lang="en-US" dirty="0"/>
              <a:t>O</a:t>
            </a:r>
            <a:r>
              <a:rPr lang="en-US" dirty="0" smtClean="0"/>
              <a:t>ut </a:t>
            </a:r>
            <a:r>
              <a:rPr lang="en-US" dirty="0"/>
              <a:t>A</a:t>
            </a:r>
            <a:r>
              <a:rPr lang="en-US" dirty="0" smtClean="0"/>
              <a:t>mong </a:t>
            </a:r>
            <a:r>
              <a:rPr lang="en-US" dirty="0"/>
              <a:t>O</a:t>
            </a:r>
            <a:r>
              <a:rPr lang="en-US" dirty="0" smtClean="0"/>
              <a:t>thers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Free to sign up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 smtClean="0"/>
              <a:t>your own</a:t>
            </a:r>
            <a:r>
              <a:rPr lang="en-US" dirty="0" smtClean="0"/>
              <a:t> network</a:t>
            </a:r>
            <a:endParaRPr lang="en-US" dirty="0" smtClean="0"/>
          </a:p>
          <a:p>
            <a:pPr marL="457200" lvl="0" indent="-457200">
              <a:buFont typeface="+mj-lt"/>
              <a:buAutoNum type="arabicPeriod"/>
            </a:pP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Market your ideas to the world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Change humanity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45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327"/>
    </mc:Choice>
    <mc:Fallback xmlns="">
      <p:transition spd="slow" advTm="5832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Will </a:t>
            </a: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G</a:t>
            </a:r>
            <a:r>
              <a:rPr lang="en-US" dirty="0" smtClean="0"/>
              <a:t>auge </a:t>
            </a:r>
            <a:r>
              <a:rPr lang="en-US" dirty="0"/>
              <a:t>O</a:t>
            </a:r>
            <a:r>
              <a:rPr lang="en-US" dirty="0" smtClean="0"/>
              <a:t>ur </a:t>
            </a:r>
            <a:r>
              <a:rPr lang="en-US" dirty="0"/>
              <a:t>S</a:t>
            </a:r>
            <a:r>
              <a:rPr lang="en-US" dirty="0" smtClean="0"/>
              <a:t>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93438"/>
            <a:ext cx="9613861" cy="4081856"/>
          </a:xfrm>
        </p:spPr>
        <p:txBody>
          <a:bodyPr>
            <a:normAutofit fontScale="70000" lnSpcReduction="20000"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We are watching the future </a:t>
            </a:r>
            <a:r>
              <a:rPr lang="en-US" dirty="0"/>
              <a:t>of Visual Video Technology Social Media </a:t>
            </a:r>
            <a:br>
              <a:rPr lang="en-US" dirty="0"/>
            </a:br>
            <a:r>
              <a:rPr lang="en-US" dirty="0"/>
              <a:t>Digital </a:t>
            </a:r>
            <a:r>
              <a:rPr lang="en-US" dirty="0" smtClean="0"/>
              <a:t>Service unfold before us with, Facebook Live, </a:t>
            </a:r>
            <a:r>
              <a:rPr lang="en-US" dirty="0" err="1" smtClean="0"/>
              <a:t>Snapchat</a:t>
            </a:r>
            <a:r>
              <a:rPr lang="en-US" dirty="0" smtClean="0"/>
              <a:t>, and </a:t>
            </a:r>
            <a:r>
              <a:rPr lang="en-US" dirty="0" err="1" smtClean="0"/>
              <a:t>Instagram</a:t>
            </a:r>
            <a:r>
              <a:rPr lang="en-US" dirty="0" smtClean="0"/>
              <a:t>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Facebook has over 1 billion users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Youtube</a:t>
            </a:r>
            <a:r>
              <a:rPr lang="en-US" dirty="0" smtClean="0"/>
              <a:t> has over a billion viewers per week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Social </a:t>
            </a:r>
            <a:r>
              <a:rPr lang="en-US" dirty="0"/>
              <a:t>media technology drove the success of president Barack Obama’s campaign in </a:t>
            </a:r>
            <a:r>
              <a:rPr lang="en-US" dirty="0" smtClean="0"/>
              <a:t>2006 and social media will influence every major election from here on out</a:t>
            </a:r>
            <a:endParaRPr lang="en-US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As of 2014 there are more mobile phones in the world than there are </a:t>
            </a:r>
            <a:r>
              <a:rPr lang="en-US" dirty="0" smtClean="0"/>
              <a:t>toothbrushes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Humans have an undeniable need to stay connected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07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494"/>
    </mc:Choice>
    <mc:Fallback xmlns="">
      <p:transition spd="slow" advTm="6849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349</TotalTime>
  <Words>405</Words>
  <Application>Microsoft Macintosh PowerPoint</Application>
  <PresentationFormat>Custom</PresentationFormat>
  <Paragraphs>58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Berlin</vt:lpstr>
      <vt:lpstr>The Next Big Thing In Digital Media  </vt:lpstr>
      <vt:lpstr>The Pitch</vt:lpstr>
      <vt:lpstr>Visual Video Technology Social Media  Digital Services </vt:lpstr>
      <vt:lpstr>Gaining Interest And Traction </vt:lpstr>
      <vt:lpstr>What Makes This Service Stand Out Among Others </vt:lpstr>
      <vt:lpstr>How Will We Gauge Our Success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CSL 235 Midterm Review </dc:title>
  <dc:creator>Microsoft Office User</dc:creator>
  <cp:lastModifiedBy>Armani Martinez</cp:lastModifiedBy>
  <cp:revision>31</cp:revision>
  <cp:lastPrinted>2016-03-27T20:22:57Z</cp:lastPrinted>
  <dcterms:created xsi:type="dcterms:W3CDTF">2016-03-27T19:51:17Z</dcterms:created>
  <dcterms:modified xsi:type="dcterms:W3CDTF">2016-05-13T05:56:07Z</dcterms:modified>
</cp:coreProperties>
</file>